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6"/>
  </p:notesMasterIdLst>
  <p:sldIdLst>
    <p:sldId id="256" r:id="rId2"/>
    <p:sldId id="259" r:id="rId3"/>
    <p:sldId id="257" r:id="rId4"/>
    <p:sldId id="260" r:id="rId5"/>
  </p:sldIdLst>
  <p:sldSz cx="9144000" cy="5143500" type="screen16x9"/>
  <p:notesSz cx="6858000" cy="9144000"/>
  <p:embeddedFontLst>
    <p:embeddedFont>
      <p:font typeface="Segoe UI" panose="020B0502040204020203" pitchFamily="34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676B9-EC81-41FF-B955-359375B6921E}" v="16" dt="2021-01-22T16:37:18.931"/>
  </p1510:revLst>
</p1510:revInfo>
</file>

<file path=ppt/tableStyles.xml><?xml version="1.0" encoding="utf-8"?>
<a:tblStyleLst xmlns:a="http://schemas.openxmlformats.org/drawingml/2006/main" def="{62E381FE-38F2-4D91-BF8B-3C409B0E2C31}">
  <a:tblStyle styleId="{62E381FE-38F2-4D91-BF8B-3C409B0E2C3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AEC"/>
          </a:solidFill>
        </a:fill>
      </a:tcStyle>
    </a:wholeTbl>
    <a:band1H>
      <a:tcTxStyle/>
      <a:tcStyle>
        <a:tcBdr/>
        <a:fill>
          <a:solidFill>
            <a:srgbClr val="CBD3D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3D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ashi, Naomi (NIH/NCI) [C]" userId="70636f51-c885-4396-af06-218dc44f13f3" providerId="ADAL" clId="{4F7676B9-EC81-41FF-B955-359375B6921E}"/>
    <pc:docChg chg="undo custSel modSld sldOrd delMainMaster">
      <pc:chgData name="Ohashi, Naomi (NIH/NCI) [C]" userId="70636f51-c885-4396-af06-218dc44f13f3" providerId="ADAL" clId="{4F7676B9-EC81-41FF-B955-359375B6921E}" dt="2021-01-22T16:42:26.792" v="593" actId="20577"/>
      <pc:docMkLst>
        <pc:docMk/>
      </pc:docMkLst>
      <pc:sldChg chg="addSp delSp modSp mod ord delAnim">
        <pc:chgData name="Ohashi, Naomi (NIH/NCI) [C]" userId="70636f51-c885-4396-af06-218dc44f13f3" providerId="ADAL" clId="{4F7676B9-EC81-41FF-B955-359375B6921E}" dt="2021-01-22T16:37:41.580" v="576" actId="1076"/>
        <pc:sldMkLst>
          <pc:docMk/>
          <pc:sldMk cId="0" sldId="257"/>
        </pc:sldMkLst>
        <pc:spChg chg="add mod">
          <ac:chgData name="Ohashi, Naomi (NIH/NCI) [C]" userId="70636f51-c885-4396-af06-218dc44f13f3" providerId="ADAL" clId="{4F7676B9-EC81-41FF-B955-359375B6921E}" dt="2021-01-22T16:37:41.580" v="576" actId="1076"/>
          <ac:spMkLst>
            <pc:docMk/>
            <pc:sldMk cId="0" sldId="257"/>
            <ac:spMk id="7" creationId="{2D786B0A-1097-4CCC-828C-88FAE341E82A}"/>
          </ac:spMkLst>
        </pc:spChg>
        <pc:spChg chg="del">
          <ac:chgData name="Ohashi, Naomi (NIH/NCI) [C]" userId="70636f51-c885-4396-af06-218dc44f13f3" providerId="ADAL" clId="{4F7676B9-EC81-41FF-B955-359375B6921E}" dt="2021-01-22T16:28:17.291" v="427" actId="21"/>
          <ac:spMkLst>
            <pc:docMk/>
            <pc:sldMk cId="0" sldId="257"/>
            <ac:spMk id="11" creationId="{800B1E35-C904-4679-BF17-2EE358327E7A}"/>
          </ac:spMkLst>
        </pc:spChg>
        <pc:spChg chg="del mod">
          <ac:chgData name="Ohashi, Naomi (NIH/NCI) [C]" userId="70636f51-c885-4396-af06-218dc44f13f3" providerId="ADAL" clId="{4F7676B9-EC81-41FF-B955-359375B6921E}" dt="2021-01-22T16:28:17.291" v="427" actId="21"/>
          <ac:spMkLst>
            <pc:docMk/>
            <pc:sldMk cId="0" sldId="257"/>
            <ac:spMk id="31" creationId="{D6201A2F-3655-4AC8-8155-14C9CE525456}"/>
          </ac:spMkLst>
        </pc:spChg>
        <pc:spChg chg="del">
          <ac:chgData name="Ohashi, Naomi (NIH/NCI) [C]" userId="70636f51-c885-4396-af06-218dc44f13f3" providerId="ADAL" clId="{4F7676B9-EC81-41FF-B955-359375B6921E}" dt="2021-01-22T16:28:17.291" v="427" actId="21"/>
          <ac:spMkLst>
            <pc:docMk/>
            <pc:sldMk cId="0" sldId="257"/>
            <ac:spMk id="35" creationId="{192C3159-7621-4921-AD9F-650A02EF8218}"/>
          </ac:spMkLst>
        </pc:spChg>
        <pc:spChg chg="del mod">
          <ac:chgData name="Ohashi, Naomi (NIH/NCI) [C]" userId="70636f51-c885-4396-af06-218dc44f13f3" providerId="ADAL" clId="{4F7676B9-EC81-41FF-B955-359375B6921E}" dt="2021-01-22T16:28:17.291" v="427" actId="21"/>
          <ac:spMkLst>
            <pc:docMk/>
            <pc:sldMk cId="0" sldId="257"/>
            <ac:spMk id="36" creationId="{A3F50298-9AFE-4230-BD4A-AA54E3C8CB36}"/>
          </ac:spMkLst>
        </pc:spChg>
        <pc:spChg chg="mod">
          <ac:chgData name="Ohashi, Naomi (NIH/NCI) [C]" userId="70636f51-c885-4396-af06-218dc44f13f3" providerId="ADAL" clId="{4F7676B9-EC81-41FF-B955-359375B6921E}" dt="2021-01-22T16:30:10.112" v="546" actId="20577"/>
          <ac:spMkLst>
            <pc:docMk/>
            <pc:sldMk cId="0" sldId="257"/>
            <ac:spMk id="89" creationId="{00000000-0000-0000-0000-000000000000}"/>
          </ac:spMkLst>
        </pc:spChg>
        <pc:picChg chg="add mod">
          <ac:chgData name="Ohashi, Naomi (NIH/NCI) [C]" userId="70636f51-c885-4396-af06-218dc44f13f3" providerId="ADAL" clId="{4F7676B9-EC81-41FF-B955-359375B6921E}" dt="2021-01-22T16:32:11.145" v="550" actId="1076"/>
          <ac:picMkLst>
            <pc:docMk/>
            <pc:sldMk cId="0" sldId="257"/>
            <ac:picMk id="6" creationId="{1C5F4FFA-4235-4658-B2A4-D3F276F2F4F2}"/>
          </ac:picMkLst>
        </pc:picChg>
        <pc:picChg chg="del">
          <ac:chgData name="Ohashi, Naomi (NIH/NCI) [C]" userId="70636f51-c885-4396-af06-218dc44f13f3" providerId="ADAL" clId="{4F7676B9-EC81-41FF-B955-359375B6921E}" dt="2021-01-22T16:28:17.291" v="427" actId="21"/>
          <ac:picMkLst>
            <pc:docMk/>
            <pc:sldMk cId="0" sldId="257"/>
            <ac:picMk id="14" creationId="{D2F37268-2082-43D7-B47D-3BC8823F4D5A}"/>
          </ac:picMkLst>
        </pc:picChg>
        <pc:picChg chg="del">
          <ac:chgData name="Ohashi, Naomi (NIH/NCI) [C]" userId="70636f51-c885-4396-af06-218dc44f13f3" providerId="ADAL" clId="{4F7676B9-EC81-41FF-B955-359375B6921E}" dt="2021-01-22T16:28:17.291" v="427" actId="21"/>
          <ac:picMkLst>
            <pc:docMk/>
            <pc:sldMk cId="0" sldId="257"/>
            <ac:picMk id="16" creationId="{B2BEA0A4-ED86-404D-8919-84C9C163CE93}"/>
          </ac:picMkLst>
        </pc:picChg>
        <pc:picChg chg="del">
          <ac:chgData name="Ohashi, Naomi (NIH/NCI) [C]" userId="70636f51-c885-4396-af06-218dc44f13f3" providerId="ADAL" clId="{4F7676B9-EC81-41FF-B955-359375B6921E}" dt="2021-01-22T16:28:17.291" v="427" actId="21"/>
          <ac:picMkLst>
            <pc:docMk/>
            <pc:sldMk cId="0" sldId="257"/>
            <ac:picMk id="32" creationId="{9A5F0A30-512E-4324-9ACB-FA673BDB78B6}"/>
          </ac:picMkLst>
        </pc:picChg>
        <pc:picChg chg="del">
          <ac:chgData name="Ohashi, Naomi (NIH/NCI) [C]" userId="70636f51-c885-4396-af06-218dc44f13f3" providerId="ADAL" clId="{4F7676B9-EC81-41FF-B955-359375B6921E}" dt="2021-01-22T16:28:17.291" v="427" actId="21"/>
          <ac:picMkLst>
            <pc:docMk/>
            <pc:sldMk cId="0" sldId="257"/>
            <ac:picMk id="34" creationId="{7DCC730E-71B8-43B9-9F4B-BCB24176F4ED}"/>
          </ac:picMkLst>
        </pc:picChg>
        <pc:picChg chg="mod">
          <ac:chgData name="Ohashi, Naomi (NIH/NCI) [C]" userId="70636f51-c885-4396-af06-218dc44f13f3" providerId="ADAL" clId="{4F7676B9-EC81-41FF-B955-359375B6921E}" dt="2021-01-22T16:04:03.185" v="391" actId="1076"/>
          <ac:picMkLst>
            <pc:docMk/>
            <pc:sldMk cId="0" sldId="257"/>
            <ac:picMk id="100" creationId="{00000000-0000-0000-0000-000000000000}"/>
          </ac:picMkLst>
        </pc:picChg>
      </pc:sldChg>
      <pc:sldChg chg="modSp mod ord">
        <pc:chgData name="Ohashi, Naomi (NIH/NCI) [C]" userId="70636f51-c885-4396-af06-218dc44f13f3" providerId="ADAL" clId="{4F7676B9-EC81-41FF-B955-359375B6921E}" dt="2021-01-22T16:42:26.792" v="593" actId="20577"/>
        <pc:sldMkLst>
          <pc:docMk/>
          <pc:sldMk cId="879726537" sldId="259"/>
        </pc:sldMkLst>
        <pc:spChg chg="mod">
          <ac:chgData name="Ohashi, Naomi (NIH/NCI) [C]" userId="70636f51-c885-4396-af06-218dc44f13f3" providerId="ADAL" clId="{4F7676B9-EC81-41FF-B955-359375B6921E}" dt="2021-01-22T15:53:55.349" v="280" actId="404"/>
          <ac:spMkLst>
            <pc:docMk/>
            <pc:sldMk cId="879726537" sldId="259"/>
            <ac:spMk id="2" creationId="{0CFEE1FB-802B-4A94-BD80-7DA7035C2140}"/>
          </ac:spMkLst>
        </pc:spChg>
        <pc:spChg chg="mod">
          <ac:chgData name="Ohashi, Naomi (NIH/NCI) [C]" userId="70636f51-c885-4396-af06-218dc44f13f3" providerId="ADAL" clId="{4F7676B9-EC81-41FF-B955-359375B6921E}" dt="2021-01-22T16:42:26.792" v="593" actId="20577"/>
          <ac:spMkLst>
            <pc:docMk/>
            <pc:sldMk cId="879726537" sldId="259"/>
            <ac:spMk id="3" creationId="{F8BB1676-0C8D-403D-8550-616C3E8A1465}"/>
          </ac:spMkLst>
        </pc:spChg>
      </pc:sldChg>
      <pc:sldChg chg="addSp delSp modSp mod ord modClrScheme modAnim chgLayout">
        <pc:chgData name="Ohashi, Naomi (NIH/NCI) [C]" userId="70636f51-c885-4396-af06-218dc44f13f3" providerId="ADAL" clId="{4F7676B9-EC81-41FF-B955-359375B6921E}" dt="2021-01-22T16:39:14.455" v="578"/>
        <pc:sldMkLst>
          <pc:docMk/>
          <pc:sldMk cId="69832711" sldId="260"/>
        </pc:sldMkLst>
        <pc:spChg chg="mod ord">
          <ac:chgData name="Ohashi, Naomi (NIH/NCI) [C]" userId="70636f51-c885-4396-af06-218dc44f13f3" providerId="ADAL" clId="{4F7676B9-EC81-41FF-B955-359375B6921E}" dt="2021-01-22T15:53:37.764" v="273" actId="403"/>
          <ac:spMkLst>
            <pc:docMk/>
            <pc:sldMk cId="69832711" sldId="260"/>
            <ac:spMk id="2" creationId="{0774149A-A086-41B0-B34D-2A2009B15EEA}"/>
          </ac:spMkLst>
        </pc:spChg>
        <pc:spChg chg="del">
          <ac:chgData name="Ohashi, Naomi (NIH/NCI) [C]" userId="70636f51-c885-4396-af06-218dc44f13f3" providerId="ADAL" clId="{4F7676B9-EC81-41FF-B955-359375B6921E}" dt="2021-01-22T15:47:43.319" v="0" actId="700"/>
          <ac:spMkLst>
            <pc:docMk/>
            <pc:sldMk cId="69832711" sldId="260"/>
            <ac:spMk id="3" creationId="{89BA7698-8337-4792-909C-3A4303CA3CE1}"/>
          </ac:spMkLst>
        </pc:spChg>
        <pc:spChg chg="add del mod ord">
          <ac:chgData name="Ohashi, Naomi (NIH/NCI) [C]" userId="70636f51-c885-4396-af06-218dc44f13f3" providerId="ADAL" clId="{4F7676B9-EC81-41FF-B955-359375B6921E}" dt="2021-01-22T15:48:01.986" v="2" actId="700"/>
          <ac:spMkLst>
            <pc:docMk/>
            <pc:sldMk cId="69832711" sldId="260"/>
            <ac:spMk id="4" creationId="{64E868E9-07FF-4318-8A47-225CE59055E1}"/>
          </ac:spMkLst>
        </pc:spChg>
        <pc:spChg chg="add mod ord">
          <ac:chgData name="Ohashi, Naomi (NIH/NCI) [C]" userId="70636f51-c885-4396-af06-218dc44f13f3" providerId="ADAL" clId="{4F7676B9-EC81-41FF-B955-359375B6921E}" dt="2021-01-22T16:34:30.578" v="569" actId="6549"/>
          <ac:spMkLst>
            <pc:docMk/>
            <pc:sldMk cId="69832711" sldId="260"/>
            <ac:spMk id="5" creationId="{2B6BF1FE-75EF-47E5-A1D5-9573A99B1D35}"/>
          </ac:spMkLst>
        </pc:spChg>
        <pc:spChg chg="add del mod">
          <ac:chgData name="Ohashi, Naomi (NIH/NCI) [C]" userId="70636f51-c885-4396-af06-218dc44f13f3" providerId="ADAL" clId="{4F7676B9-EC81-41FF-B955-359375B6921E}" dt="2021-01-22T16:28:24.249" v="428" actId="478"/>
          <ac:spMkLst>
            <pc:docMk/>
            <pc:sldMk cId="69832711" sldId="260"/>
            <ac:spMk id="8" creationId="{39BBF8BC-9195-4539-8C54-7D5E1FE23366}"/>
          </ac:spMkLst>
        </pc:spChg>
        <pc:spChg chg="add mod">
          <ac:chgData name="Ohashi, Naomi (NIH/NCI) [C]" userId="70636f51-c885-4396-af06-218dc44f13f3" providerId="ADAL" clId="{4F7676B9-EC81-41FF-B955-359375B6921E}" dt="2021-01-22T16:28:35.105" v="522" actId="1038"/>
          <ac:spMkLst>
            <pc:docMk/>
            <pc:sldMk cId="69832711" sldId="260"/>
            <ac:spMk id="9" creationId="{D101C327-3488-4130-B5CB-FBCC89448996}"/>
          </ac:spMkLst>
        </pc:spChg>
        <pc:spChg chg="add mod">
          <ac:chgData name="Ohashi, Naomi (NIH/NCI) [C]" userId="70636f51-c885-4396-af06-218dc44f13f3" providerId="ADAL" clId="{4F7676B9-EC81-41FF-B955-359375B6921E}" dt="2021-01-22T16:28:35.105" v="522" actId="1038"/>
          <ac:spMkLst>
            <pc:docMk/>
            <pc:sldMk cId="69832711" sldId="260"/>
            <ac:spMk id="11" creationId="{2516CA1E-1980-4387-ADC7-41D77D0553CC}"/>
          </ac:spMkLst>
        </pc:spChg>
        <pc:spChg chg="add mod">
          <ac:chgData name="Ohashi, Naomi (NIH/NCI) [C]" userId="70636f51-c885-4396-af06-218dc44f13f3" providerId="ADAL" clId="{4F7676B9-EC81-41FF-B955-359375B6921E}" dt="2021-01-22T16:28:35.105" v="522" actId="1038"/>
          <ac:spMkLst>
            <pc:docMk/>
            <pc:sldMk cId="69832711" sldId="260"/>
            <ac:spMk id="13" creationId="{1089F811-C697-4AEC-8F82-1F125BF87D69}"/>
          </ac:spMkLst>
        </pc:spChg>
        <pc:spChg chg="add mod">
          <ac:chgData name="Ohashi, Naomi (NIH/NCI) [C]" userId="70636f51-c885-4396-af06-218dc44f13f3" providerId="ADAL" clId="{4F7676B9-EC81-41FF-B955-359375B6921E}" dt="2021-01-22T16:28:35.105" v="522" actId="1038"/>
          <ac:spMkLst>
            <pc:docMk/>
            <pc:sldMk cId="69832711" sldId="260"/>
            <ac:spMk id="15" creationId="{25AAA8F1-23BE-4050-9A8F-91EB2FB14BF7}"/>
          </ac:spMkLst>
        </pc:spChg>
        <pc:picChg chg="add mod">
          <ac:chgData name="Ohashi, Naomi (NIH/NCI) [C]" userId="70636f51-c885-4396-af06-218dc44f13f3" providerId="ADAL" clId="{4F7676B9-EC81-41FF-B955-359375B6921E}" dt="2021-01-22T16:28:35.105" v="522" actId="1038"/>
          <ac:picMkLst>
            <pc:docMk/>
            <pc:sldMk cId="69832711" sldId="260"/>
            <ac:picMk id="6" creationId="{9D3BD491-CFB3-4BA8-A6FC-71ABABE7976F}"/>
          </ac:picMkLst>
        </pc:picChg>
        <pc:picChg chg="add del mod">
          <ac:chgData name="Ohashi, Naomi (NIH/NCI) [C]" userId="70636f51-c885-4396-af06-218dc44f13f3" providerId="ADAL" clId="{4F7676B9-EC81-41FF-B955-359375B6921E}" dt="2021-01-22T16:28:24.249" v="428" actId="478"/>
          <ac:picMkLst>
            <pc:docMk/>
            <pc:sldMk cId="69832711" sldId="260"/>
            <ac:picMk id="7" creationId="{5D5A18E3-B608-46E8-8BA6-F84A03F009BE}"/>
          </ac:picMkLst>
        </pc:picChg>
        <pc:picChg chg="add mod">
          <ac:chgData name="Ohashi, Naomi (NIH/NCI) [C]" userId="70636f51-c885-4396-af06-218dc44f13f3" providerId="ADAL" clId="{4F7676B9-EC81-41FF-B955-359375B6921E}" dt="2021-01-22T16:28:35.105" v="522" actId="1038"/>
          <ac:picMkLst>
            <pc:docMk/>
            <pc:sldMk cId="69832711" sldId="260"/>
            <ac:picMk id="10" creationId="{DD27CD40-E72D-4D5E-9702-D0398C1F2556}"/>
          </ac:picMkLst>
        </pc:picChg>
        <pc:picChg chg="add mod">
          <ac:chgData name="Ohashi, Naomi (NIH/NCI) [C]" userId="70636f51-c885-4396-af06-218dc44f13f3" providerId="ADAL" clId="{4F7676B9-EC81-41FF-B955-359375B6921E}" dt="2021-01-22T16:28:35.105" v="522" actId="1038"/>
          <ac:picMkLst>
            <pc:docMk/>
            <pc:sldMk cId="69832711" sldId="260"/>
            <ac:picMk id="12" creationId="{A77CDFC8-22AC-4C2E-AAB6-4BFDAC55C549}"/>
          </ac:picMkLst>
        </pc:picChg>
        <pc:picChg chg="add mod">
          <ac:chgData name="Ohashi, Naomi (NIH/NCI) [C]" userId="70636f51-c885-4396-af06-218dc44f13f3" providerId="ADAL" clId="{4F7676B9-EC81-41FF-B955-359375B6921E}" dt="2021-01-22T16:28:35.105" v="522" actId="1038"/>
          <ac:picMkLst>
            <pc:docMk/>
            <pc:sldMk cId="69832711" sldId="260"/>
            <ac:picMk id="14" creationId="{404D3A38-A62D-4CD5-B9AC-325B89743E18}"/>
          </ac:picMkLst>
        </pc:picChg>
      </pc:sldChg>
      <pc:sldMasterChg chg="del delSldLayout">
        <pc:chgData name="Ohashi, Naomi (NIH/NCI) [C]" userId="70636f51-c885-4396-af06-218dc44f13f3" providerId="ADAL" clId="{4F7676B9-EC81-41FF-B955-359375B6921E}" dt="2021-01-22T15:48:01.986" v="2" actId="700"/>
        <pc:sldMasterMkLst>
          <pc:docMk/>
          <pc:sldMasterMk cId="0" sldId="2147483663"/>
        </pc:sldMasterMkLst>
        <pc:sldLayoutChg chg="del">
          <pc:chgData name="Ohashi, Naomi (NIH/NCI) [C]" userId="70636f51-c885-4396-af06-218dc44f13f3" providerId="ADAL" clId="{4F7676B9-EC81-41FF-B955-359375B6921E}" dt="2021-01-22T15:48:01.986" v="2" actId="700"/>
          <pc:sldLayoutMkLst>
            <pc:docMk/>
            <pc:sldMasterMk cId="0" sldId="2147483663"/>
            <pc:sldLayoutMk cId="0" sldId="2147483648"/>
          </pc:sldLayoutMkLst>
        </pc:sldLayoutChg>
        <pc:sldLayoutChg chg="del">
          <pc:chgData name="Ohashi, Naomi (NIH/NCI) [C]" userId="70636f51-c885-4396-af06-218dc44f13f3" providerId="ADAL" clId="{4F7676B9-EC81-41FF-B955-359375B6921E}" dt="2021-01-22T15:48:01.986" v="2" actId="700"/>
          <pc:sldLayoutMkLst>
            <pc:docMk/>
            <pc:sldMasterMk cId="0" sldId="2147483663"/>
            <pc:sldLayoutMk cId="0" sldId="2147483649"/>
          </pc:sldLayoutMkLst>
        </pc:sldLayoutChg>
        <pc:sldLayoutChg chg="del">
          <pc:chgData name="Ohashi, Naomi (NIH/NCI) [C]" userId="70636f51-c885-4396-af06-218dc44f13f3" providerId="ADAL" clId="{4F7676B9-EC81-41FF-B955-359375B6921E}" dt="2021-01-22T15:48:01.986" v="2" actId="700"/>
          <pc:sldLayoutMkLst>
            <pc:docMk/>
            <pc:sldMasterMk cId="0" sldId="2147483663"/>
            <pc:sldLayoutMk cId="0" sldId="2147483650"/>
          </pc:sldLayoutMkLst>
        </pc:sldLayoutChg>
        <pc:sldLayoutChg chg="del">
          <pc:chgData name="Ohashi, Naomi (NIH/NCI) [C]" userId="70636f51-c885-4396-af06-218dc44f13f3" providerId="ADAL" clId="{4F7676B9-EC81-41FF-B955-359375B6921E}" dt="2021-01-22T15:48:01.986" v="2" actId="700"/>
          <pc:sldLayoutMkLst>
            <pc:docMk/>
            <pc:sldMasterMk cId="0" sldId="2147483663"/>
            <pc:sldLayoutMk cId="0" sldId="2147483651"/>
          </pc:sldLayoutMkLst>
        </pc:sldLayoutChg>
        <pc:sldLayoutChg chg="del">
          <pc:chgData name="Ohashi, Naomi (NIH/NCI) [C]" userId="70636f51-c885-4396-af06-218dc44f13f3" providerId="ADAL" clId="{4F7676B9-EC81-41FF-B955-359375B6921E}" dt="2021-01-22T15:48:01.986" v="2" actId="700"/>
          <pc:sldLayoutMkLst>
            <pc:docMk/>
            <pc:sldMasterMk cId="0" sldId="2147483663"/>
            <pc:sldLayoutMk cId="0" sldId="2147483652"/>
          </pc:sldLayoutMkLst>
        </pc:sldLayoutChg>
        <pc:sldLayoutChg chg="del">
          <pc:chgData name="Ohashi, Naomi (NIH/NCI) [C]" userId="70636f51-c885-4396-af06-218dc44f13f3" providerId="ADAL" clId="{4F7676B9-EC81-41FF-B955-359375B6921E}" dt="2021-01-22T15:48:01.986" v="2" actId="700"/>
          <pc:sldLayoutMkLst>
            <pc:docMk/>
            <pc:sldMasterMk cId="0" sldId="2147483663"/>
            <pc:sldLayoutMk cId="0" sldId="2147483653"/>
          </pc:sldLayoutMkLst>
        </pc:sldLayoutChg>
        <pc:sldLayoutChg chg="del">
          <pc:chgData name="Ohashi, Naomi (NIH/NCI) [C]" userId="70636f51-c885-4396-af06-218dc44f13f3" providerId="ADAL" clId="{4F7676B9-EC81-41FF-B955-359375B6921E}" dt="2021-01-22T15:48:01.986" v="2" actId="700"/>
          <pc:sldLayoutMkLst>
            <pc:docMk/>
            <pc:sldMasterMk cId="0" sldId="2147483663"/>
            <pc:sldLayoutMk cId="0" sldId="2147483654"/>
          </pc:sldLayoutMkLst>
        </pc:sldLayoutChg>
        <pc:sldLayoutChg chg="del">
          <pc:chgData name="Ohashi, Naomi (NIH/NCI) [C]" userId="70636f51-c885-4396-af06-218dc44f13f3" providerId="ADAL" clId="{4F7676B9-EC81-41FF-B955-359375B6921E}" dt="2021-01-22T15:48:01.986" v="2" actId="700"/>
          <pc:sldLayoutMkLst>
            <pc:docMk/>
            <pc:sldMasterMk cId="0" sldId="2147483663"/>
            <pc:sldLayoutMk cId="0" sldId="2147483655"/>
          </pc:sldLayoutMkLst>
        </pc:sldLayoutChg>
        <pc:sldLayoutChg chg="del">
          <pc:chgData name="Ohashi, Naomi (NIH/NCI) [C]" userId="70636f51-c885-4396-af06-218dc44f13f3" providerId="ADAL" clId="{4F7676B9-EC81-41FF-B955-359375B6921E}" dt="2021-01-22T15:48:01.986" v="2" actId="700"/>
          <pc:sldLayoutMkLst>
            <pc:docMk/>
            <pc:sldMasterMk cId="0" sldId="2147483663"/>
            <pc:sldLayoutMk cId="0" sldId="2147483656"/>
          </pc:sldLayoutMkLst>
        </pc:sldLayoutChg>
        <pc:sldLayoutChg chg="del">
          <pc:chgData name="Ohashi, Naomi (NIH/NCI) [C]" userId="70636f51-c885-4396-af06-218dc44f13f3" providerId="ADAL" clId="{4F7676B9-EC81-41FF-B955-359375B6921E}" dt="2021-01-22T15:48:01.986" v="2" actId="700"/>
          <pc:sldLayoutMkLst>
            <pc:docMk/>
            <pc:sldMasterMk cId="0" sldId="2147483663"/>
            <pc:sldLayoutMk cId="0" sldId="2147483657"/>
          </pc:sldLayoutMkLst>
        </pc:sldLayoutChg>
        <pc:sldLayoutChg chg="del">
          <pc:chgData name="Ohashi, Naomi (NIH/NCI) [C]" userId="70636f51-c885-4396-af06-218dc44f13f3" providerId="ADAL" clId="{4F7676B9-EC81-41FF-B955-359375B6921E}" dt="2021-01-22T15:48:01.986" v="2" actId="700"/>
          <pc:sldLayoutMkLst>
            <pc:docMk/>
            <pc:sldMasterMk cId="0" sldId="2147483663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137a57165_2_26:notes"/>
          <p:cNvSpPr txBox="1">
            <a:spLocks noGrp="1"/>
          </p:cNvSpPr>
          <p:nvPr>
            <p:ph type="sldNum" idx="12"/>
          </p:nvPr>
        </p:nvSpPr>
        <p:spPr>
          <a:xfrm>
            <a:off x="3876261" y="8694295"/>
            <a:ext cx="2981739" cy="44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44800" rIns="89600" bIns="44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b137a57165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5125" y="674688"/>
            <a:ext cx="6127750" cy="3448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gb137a57165_2_26:notes"/>
          <p:cNvSpPr txBox="1">
            <a:spLocks noGrp="1"/>
          </p:cNvSpPr>
          <p:nvPr>
            <p:ph type="body" idx="1"/>
          </p:nvPr>
        </p:nvSpPr>
        <p:spPr>
          <a:xfrm>
            <a:off x="894522" y="4347148"/>
            <a:ext cx="5068957" cy="41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a66254747_0_0:notes"/>
          <p:cNvSpPr txBox="1">
            <a:spLocks noGrp="1"/>
          </p:cNvSpPr>
          <p:nvPr>
            <p:ph type="body" idx="1"/>
          </p:nvPr>
        </p:nvSpPr>
        <p:spPr>
          <a:xfrm>
            <a:off x="894522" y="4347148"/>
            <a:ext cx="5069100" cy="4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gaa662547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5125" y="674688"/>
            <a:ext cx="6129338" cy="3448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ngle Image Title">
  <p:cSld name="Single Image 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3272176"/>
            <a:ext cx="9144000" cy="1878806"/>
          </a:xfrm>
          <a:prstGeom prst="rect">
            <a:avLst/>
          </a:prstGeom>
          <a:solidFill>
            <a:srgbClr val="296B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4" descr="ATRF Photo" title="ATRF Photo"/>
          <p:cNvPicPr preferRelativeResize="0"/>
          <p:nvPr/>
        </p:nvPicPr>
        <p:blipFill rotWithShape="1">
          <a:blip r:embed="rId2">
            <a:alphaModFix/>
          </a:blip>
          <a:srcRect r="4813" b="1074"/>
          <a:stretch/>
        </p:blipFill>
        <p:spPr>
          <a:xfrm>
            <a:off x="0" y="234177"/>
            <a:ext cx="9144000" cy="3512632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57" name="Google Shape;57;p14"/>
          <p:cNvSpPr/>
          <p:nvPr/>
        </p:nvSpPr>
        <p:spPr>
          <a:xfrm>
            <a:off x="0" y="0"/>
            <a:ext cx="9144000" cy="786161"/>
          </a:xfrm>
          <a:prstGeom prst="rect">
            <a:avLst/>
          </a:prstGeom>
          <a:solidFill>
            <a:srgbClr val="003F4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604838" y="3568474"/>
            <a:ext cx="7872412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04838" y="4292044"/>
            <a:ext cx="5883275" cy="65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5pPr>
            <a:lvl6pPr lvl="5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6pPr>
            <a:lvl7pPr lvl="6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7pPr>
            <a:lvl8pPr lvl="7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8pPr>
            <a:lvl9pPr lvl="8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pic>
        <p:nvPicPr>
          <p:cNvPr id="60" name="Google Shape;60;p14" descr="FNLCR Text Treatment with NCI Subtext" title="FNLCR Text Treat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581" y="125300"/>
            <a:ext cx="2573894" cy="54971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 descr="HHS/NIH/NCI/FFRDC Text" title="HHS/NIH/NCI/FFRDC Text"/>
          <p:cNvSpPr txBox="1"/>
          <p:nvPr/>
        </p:nvSpPr>
        <p:spPr>
          <a:xfrm>
            <a:off x="1313411" y="4789290"/>
            <a:ext cx="7780713" cy="3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DEPARTMENT OF HEALTH AND HUMAN SERVICES • National Institutes of Health • National Cancer Institute</a:t>
            </a:r>
            <a:endParaRPr sz="1100"/>
          </a:p>
          <a:p>
            <a:pPr marL="0" marR="0" lvl="0" indent="0" algn="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Frederick National Laboratory is a Federally Funded Research and Development Center operated by Leidos Biomedical Research, Inc., for the National Cancer Institute</a:t>
            </a:r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/ FNL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 descr="FNLCR Text" title="FNLCR Text"/>
          <p:cNvSpPr txBox="1"/>
          <p:nvPr/>
        </p:nvSpPr>
        <p:spPr>
          <a:xfrm>
            <a:off x="4305301" y="4822031"/>
            <a:ext cx="4638675" cy="24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Frederick National Laboratory for Cancer Research</a:t>
            </a:r>
            <a:endParaRPr sz="1100"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73063" y="0"/>
            <a:ext cx="658971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369889" y="1035844"/>
            <a:ext cx="8232774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65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rgbClr val="296B7F"/>
              </a:buClr>
              <a:buSzPts val="1700"/>
              <a:buChar char="•"/>
              <a:defRPr sz="1700"/>
            </a:lvl1pPr>
            <a:lvl2pPr marL="914400" lvl="1" indent="-3238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rgbClr val="296B7F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rgbClr val="296B7F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rgbClr val="296B7F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Arial"/>
              <a:buChar char="»"/>
              <a:defRPr/>
            </a:lvl5pPr>
            <a:lvl6pPr marL="2743200" lvl="5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373063" y="0"/>
            <a:ext cx="658971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75" name="Google Shape;75;p17" descr="FNLCR Text" title="FNLCR Text"/>
          <p:cNvSpPr txBox="1"/>
          <p:nvPr/>
        </p:nvSpPr>
        <p:spPr>
          <a:xfrm>
            <a:off x="4305301" y="4822031"/>
            <a:ext cx="4638675" cy="24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Frederick National Laboratory for Cancer Research</a:t>
            </a:r>
            <a:endParaRPr sz="11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1"/>
            <a:ext cx="9144000" cy="935831"/>
          </a:xfrm>
          <a:prstGeom prst="rect">
            <a:avLst/>
          </a:prstGeom>
          <a:solidFill>
            <a:srgbClr val="003F4E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69889" y="1035844"/>
            <a:ext cx="8232774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rgbClr val="296B7F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rgbClr val="296B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rgbClr val="296B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rgbClr val="296B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rgbClr val="C00000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rgbClr val="0C479D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rgbClr val="0C479D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rgbClr val="0C479D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5000"/>
              </a:lnSpc>
              <a:spcBef>
                <a:spcPts val="700"/>
              </a:spcBef>
              <a:spcAft>
                <a:spcPts val="0"/>
              </a:spcAft>
              <a:buClr>
                <a:srgbClr val="0C479D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73063" y="0"/>
            <a:ext cx="6589712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1" u="none" strike="noStrike" cap="none">
                <a:solidFill>
                  <a:srgbClr val="0C479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1" u="none" strike="noStrike" cap="none">
                <a:solidFill>
                  <a:srgbClr val="0C479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1" u="none" strike="noStrike" cap="none">
                <a:solidFill>
                  <a:srgbClr val="0C479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1" u="none" strike="noStrike" cap="none">
                <a:solidFill>
                  <a:srgbClr val="0C479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github.com/ravichas/E5478-ColUnivFNL-092020" TargetMode="External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ctrTitle"/>
          </p:nvPr>
        </p:nvSpPr>
        <p:spPr>
          <a:xfrm>
            <a:off x="604838" y="3568474"/>
            <a:ext cx="7872412" cy="65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2020 Fall Semester Columbia-FNL Industry Projects</a:t>
            </a:r>
            <a:endParaRPr sz="2400" dirty="0"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604838" y="4292044"/>
            <a:ext cx="5883275" cy="653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dirty="0"/>
              <a:t>Sarangan Ravichandran, </a:t>
            </a:r>
            <a:br>
              <a:rPr lang="en-US" dirty="0"/>
            </a:br>
            <a:r>
              <a:rPr lang="en-US" dirty="0"/>
              <a:t>BIDS, FNLCR</a:t>
            </a:r>
            <a:endParaRPr lang="en" dirty="0"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" dirty="0"/>
              <a:t>Jan 22</a:t>
            </a:r>
            <a:r>
              <a:rPr lang="en" sz="1100" dirty="0"/>
              <a:t>, 202</a:t>
            </a:r>
            <a:r>
              <a:rPr lang="en" dirty="0"/>
              <a:t>1</a:t>
            </a:r>
            <a:endParaRPr sz="1100" dirty="0"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28" y="188079"/>
            <a:ext cx="2744143" cy="40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 rotWithShape="1">
          <a:blip r:embed="rId4">
            <a:alphaModFix/>
          </a:blip>
          <a:srcRect l="37827" t="35131" r="21087"/>
          <a:stretch/>
        </p:blipFill>
        <p:spPr>
          <a:xfrm>
            <a:off x="-1" y="783362"/>
            <a:ext cx="3018669" cy="296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E1FB-802B-4A94-BD80-7DA7035C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B1676-0C8D-403D-8550-616C3E8A1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2:00 PM: Introduction Dr. Ravi Ravichandran, BIDS, FNL</a:t>
            </a:r>
          </a:p>
          <a:p>
            <a:r>
              <a:rPr lang="en-US" sz="1800" dirty="0"/>
              <a:t>2:05 PM: Greetings, Dr. Ethan Dmitrovsky, President, FNL </a:t>
            </a:r>
          </a:p>
          <a:p>
            <a:r>
              <a:rPr lang="en-US" sz="1800" dirty="0"/>
              <a:t>2:10 PM: Student Presentations and Q&amp;A</a:t>
            </a:r>
          </a:p>
          <a:p>
            <a:pPr lvl="1"/>
            <a:r>
              <a:rPr lang="en-US" sz="1600" dirty="0"/>
              <a:t>“Feature Selection For Deep-Learning Models,” </a:t>
            </a:r>
            <a:r>
              <a:rPr lang="en-US" sz="1600" dirty="0" err="1"/>
              <a:t>Mengyao</a:t>
            </a:r>
            <a:r>
              <a:rPr lang="en-US" sz="1600" dirty="0"/>
              <a:t> He</a:t>
            </a:r>
          </a:p>
          <a:p>
            <a:pPr lvl="1"/>
            <a:r>
              <a:rPr lang="en-US" sz="1600" dirty="0"/>
              <a:t>“Repurposing FDA-approved Drugs: An application to COVID-19,” Vincent Fleury</a:t>
            </a:r>
          </a:p>
          <a:p>
            <a:pPr lvl="1"/>
            <a:r>
              <a:rPr lang="en-US" sz="1600" dirty="0"/>
              <a:t>“Predicting Kinase Inhibitors Using Small-Molecule Structure Information,” Jady Tian</a:t>
            </a:r>
          </a:p>
          <a:p>
            <a:r>
              <a:rPr lang="en-US" sz="1800" dirty="0"/>
              <a:t>2:55 PM: Closing remarks Dr. Eric Stahlberg</a:t>
            </a:r>
          </a:p>
        </p:txBody>
      </p:sp>
    </p:spTree>
    <p:extLst>
      <p:ext uri="{BB962C8B-B14F-4D97-AF65-F5344CB8AC3E}">
        <p14:creationId xmlns:p14="http://schemas.microsoft.com/office/powerpoint/2010/main" val="879726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118831" y="465855"/>
            <a:ext cx="4942500" cy="36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800" dirty="0"/>
              <a:t>Student Project Overview</a:t>
            </a:r>
            <a:endParaRPr sz="2800" dirty="0"/>
          </a:p>
        </p:txBody>
      </p:sp>
      <p:sp>
        <p:nvSpPr>
          <p:cNvPr id="97" name="Google Shape;97;p19"/>
          <p:cNvSpPr txBox="1"/>
          <p:nvPr/>
        </p:nvSpPr>
        <p:spPr>
          <a:xfrm>
            <a:off x="3346674" y="2534060"/>
            <a:ext cx="1226742" cy="24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Mengyao He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556784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l="-5374" b="8424"/>
          <a:stretch/>
        </p:blipFill>
        <p:spPr>
          <a:xfrm>
            <a:off x="3186059" y="1103044"/>
            <a:ext cx="1475995" cy="1404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Une image contenant personne, homme, complet, cravate&#10;&#10;Description générée automatiquement">
            <a:extLst>
              <a:ext uri="{FF2B5EF4-FFF2-40B4-BE49-F238E27FC236}">
                <a16:creationId xmlns:a16="http://schemas.microsoft.com/office/drawing/2014/main" id="{416EBCAC-935B-4772-B46C-0D4055DA7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01" y="1037907"/>
            <a:ext cx="1595227" cy="152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F4D29A-9563-42E1-A62C-5F9D1A13962E}"/>
              </a:ext>
            </a:extLst>
          </p:cNvPr>
          <p:cNvSpPr/>
          <p:nvPr/>
        </p:nvSpPr>
        <p:spPr>
          <a:xfrm>
            <a:off x="5226509" y="2513341"/>
            <a:ext cx="1560925" cy="318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Vincent Fleury</a:t>
            </a:r>
            <a:endParaRPr lang="en-US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C45139-C001-4A77-9060-20D2376E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827" y="1053000"/>
            <a:ext cx="1638079" cy="153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C84C3F-D083-435F-AD8F-238525732E8E}"/>
              </a:ext>
            </a:extLst>
          </p:cNvPr>
          <p:cNvSpPr/>
          <p:nvPr/>
        </p:nvSpPr>
        <p:spPr>
          <a:xfrm>
            <a:off x="7263093" y="2559449"/>
            <a:ext cx="1049546" cy="313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Jady Tian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2B681B-260E-4E37-BB0A-0A95571673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7708" y="2954814"/>
            <a:ext cx="1103511" cy="1110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2FFD3-0B8C-4B26-AD23-86B222FDB3F6}"/>
              </a:ext>
            </a:extLst>
          </p:cNvPr>
          <p:cNvSpPr txBox="1"/>
          <p:nvPr/>
        </p:nvSpPr>
        <p:spPr>
          <a:xfrm>
            <a:off x="3148396" y="4117838"/>
            <a:ext cx="178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b="1" kern="1200" dirty="0">
                <a:solidFill>
                  <a:srgbClr val="296B7F">
                    <a:lumMod val="50000"/>
                  </a:srgbClr>
                </a:solidFill>
                <a:latin typeface="Arial" charset="0"/>
                <a:ea typeface="+mn-ea"/>
                <a:cs typeface="+mn-cs"/>
              </a:rPr>
              <a:t>Genomics/Feature Selection </a:t>
            </a:r>
          </a:p>
        </p:txBody>
      </p:sp>
      <p:pic>
        <p:nvPicPr>
          <p:cNvPr id="21" name="Picture 20" descr="A picture containing kite, colorful, cake, flying&#10;&#10;Description automatically generated">
            <a:extLst>
              <a:ext uri="{FF2B5EF4-FFF2-40B4-BE49-F238E27FC236}">
                <a16:creationId xmlns:a16="http://schemas.microsoft.com/office/drawing/2014/main" id="{030FC6BF-7D31-4F12-B70D-59C4A4D86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00" y="2992831"/>
            <a:ext cx="904022" cy="11219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8A93530-26A6-4922-8EB4-9C7AECF58E9C}"/>
              </a:ext>
            </a:extLst>
          </p:cNvPr>
          <p:cNvSpPr txBox="1"/>
          <p:nvPr/>
        </p:nvSpPr>
        <p:spPr>
          <a:xfrm>
            <a:off x="5070739" y="4128163"/>
            <a:ext cx="1919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6B7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SARS-Cov-2 Spike RBD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0C684-5BD6-4B88-91DE-9610AC949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0055" y="2972285"/>
            <a:ext cx="1276349" cy="9554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EC95C4-D22F-4108-A21D-34A2B222ED0E}"/>
              </a:ext>
            </a:extLst>
          </p:cNvPr>
          <p:cNvSpPr txBox="1"/>
          <p:nvPr/>
        </p:nvSpPr>
        <p:spPr>
          <a:xfrm>
            <a:off x="7192229" y="3973837"/>
            <a:ext cx="1658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96B7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Kinase inhibition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5F4FFA-4235-4658-B2A4-D3F276F2F4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136" y="1343888"/>
            <a:ext cx="2780688" cy="2850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786B0A-1097-4CCC-828C-88FAE341E82A}"/>
              </a:ext>
            </a:extLst>
          </p:cNvPr>
          <p:cNvSpPr txBox="1"/>
          <p:nvPr/>
        </p:nvSpPr>
        <p:spPr>
          <a:xfrm>
            <a:off x="187037" y="4523509"/>
            <a:ext cx="4606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  <a:hlinkClick r:id="rId10" tooltip="https://github.com/ravichas/e5478-colunivfnl-092020"/>
              </a:rPr>
              <a:t>https://github.com/ravichas/E5478-ColUnivFNL-092020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149A-A086-41B0-B34D-2A2009B15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Special Thank You to: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BF1FE-75EF-47E5-A1D5-9573A99B1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/>
              <a:t>ATOM Team</a:t>
            </a:r>
          </a:p>
          <a:p>
            <a:pPr lvl="1"/>
            <a:r>
              <a:rPr lang="it-IT" sz="1600" b="1" dirty="0"/>
              <a:t>Dr. Jim Brase, LLNL</a:t>
            </a:r>
          </a:p>
          <a:p>
            <a:pPr lvl="1"/>
            <a:r>
              <a:rPr lang="it-IT" sz="1600" b="1" dirty="0"/>
              <a:t>Dr. Jonathan Allen, LLNL</a:t>
            </a:r>
          </a:p>
          <a:p>
            <a:pPr lvl="1"/>
            <a:r>
              <a:rPr lang="it-IT" sz="1600" b="1" dirty="0"/>
              <a:t>Dr. Amanda Paulson, BIDS, FNL</a:t>
            </a:r>
          </a:p>
          <a:p>
            <a:pPr lvl="1"/>
            <a:r>
              <a:rPr lang="it-IT" sz="1600" b="1" dirty="0"/>
              <a:t>Dr. Da Shi, BIDS, FNL</a:t>
            </a:r>
          </a:p>
          <a:p>
            <a:r>
              <a:rPr lang="it-IT" sz="1800" b="1" dirty="0"/>
              <a:t>FNL Leadership</a:t>
            </a:r>
          </a:p>
          <a:p>
            <a:pPr lvl="1"/>
            <a:r>
              <a:rPr lang="it-IT" sz="1600" b="1" dirty="0"/>
              <a:t>Dr. Ethan </a:t>
            </a:r>
            <a:r>
              <a:rPr lang="en-US" sz="1600" b="1" dirty="0"/>
              <a:t>Dmitrovsky, FNL</a:t>
            </a:r>
          </a:p>
          <a:p>
            <a:pPr lvl="1"/>
            <a:r>
              <a:rPr lang="en-US" sz="1600" b="1" dirty="0"/>
              <a:t>Dr. Maggie Scully, PDO, FNL</a:t>
            </a:r>
          </a:p>
          <a:p>
            <a:pPr lvl="1"/>
            <a:r>
              <a:rPr lang="it-IT" sz="1600" b="1" dirty="0"/>
              <a:t>Dr. Eric Stahlberg, BIDS, FNL</a:t>
            </a:r>
          </a:p>
          <a:p>
            <a:pPr lvl="1"/>
            <a:endParaRPr lang="it-IT" dirty="0"/>
          </a:p>
          <a:p>
            <a:pPr lvl="1"/>
            <a:endParaRPr lang="en-US" dirty="0"/>
          </a:p>
        </p:txBody>
      </p:sp>
      <p:pic>
        <p:nvPicPr>
          <p:cNvPr id="6" name="Google Shape;99;p19">
            <a:extLst>
              <a:ext uri="{FF2B5EF4-FFF2-40B4-BE49-F238E27FC236}">
                <a16:creationId xmlns:a16="http://schemas.microsoft.com/office/drawing/2014/main" id="{9D3BD491-CFB3-4BA8-A6FC-71ABABE7976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65635" y="1981199"/>
            <a:ext cx="775853" cy="6996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01C327-3488-4130-B5CB-FBCC89448996}"/>
              </a:ext>
            </a:extLst>
          </p:cNvPr>
          <p:cNvSpPr/>
          <p:nvPr/>
        </p:nvSpPr>
        <p:spPr>
          <a:xfrm>
            <a:off x="6205339" y="1914338"/>
            <a:ext cx="1532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000" b="1" dirty="0">
                <a:solidFill>
                  <a:schemeClr val="dk1"/>
                </a:solidFill>
                <a:latin typeface="+mn-lt"/>
              </a:rPr>
              <a:t>Malin Ortenblad</a:t>
            </a:r>
            <a:br>
              <a:rPr lang="en" sz="1000" b="1" dirty="0">
                <a:solidFill>
                  <a:schemeClr val="dk1"/>
                </a:solidFill>
                <a:latin typeface="+mn-lt"/>
              </a:rPr>
            </a:br>
            <a:r>
              <a:rPr lang="en" sz="1000" b="1" dirty="0">
                <a:solidFill>
                  <a:schemeClr val="dk1"/>
                </a:solidFill>
                <a:latin typeface="+mn-lt"/>
              </a:rPr>
              <a:t>TA, Project Manager</a:t>
            </a:r>
          </a:p>
          <a:p>
            <a:r>
              <a:rPr lang="en" sz="1000" b="1" dirty="0">
                <a:solidFill>
                  <a:schemeClr val="dk1"/>
                </a:solidFill>
                <a:latin typeface="+mn-lt"/>
              </a:rPr>
              <a:t>Columbia University</a:t>
            </a:r>
            <a:endParaRPr lang="en-US" sz="1000" dirty="0">
              <a:latin typeface="+mn-lt"/>
            </a:endParaRPr>
          </a:p>
        </p:txBody>
      </p:sp>
      <p:pic>
        <p:nvPicPr>
          <p:cNvPr id="10" name="Google Shape;92;p19" descr="Edit photo">
            <a:extLst>
              <a:ext uri="{FF2B5EF4-FFF2-40B4-BE49-F238E27FC236}">
                <a16:creationId xmlns:a16="http://schemas.microsoft.com/office/drawing/2014/main" id="{DD27CD40-E72D-4D5E-9702-D0398C1F25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2911" y="1143000"/>
            <a:ext cx="775503" cy="6927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5;p19">
            <a:extLst>
              <a:ext uri="{FF2B5EF4-FFF2-40B4-BE49-F238E27FC236}">
                <a16:creationId xmlns:a16="http://schemas.microsoft.com/office/drawing/2014/main" id="{2516CA1E-1980-4387-ADC7-41D77D0553CC}"/>
              </a:ext>
            </a:extLst>
          </p:cNvPr>
          <p:cNvSpPr txBox="1"/>
          <p:nvPr/>
        </p:nvSpPr>
        <p:spPr>
          <a:xfrm>
            <a:off x="6264176" y="1106967"/>
            <a:ext cx="1388101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000" b="1" i="0" u="none" strike="noStrike" cap="none" dirty="0">
                <a:solidFill>
                  <a:schemeClr val="dk1"/>
                </a:solidFill>
              </a:rPr>
              <a:t>Michael Robbins</a:t>
            </a:r>
            <a:endParaRPr sz="10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000" b="1" i="0" u="none" strike="noStrike" cap="none" dirty="0">
                <a:solidFill>
                  <a:schemeClr val="dk1"/>
                </a:solidFill>
              </a:rPr>
              <a:t>Professor,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1000" b="1" dirty="0">
                <a:solidFill>
                  <a:schemeClr val="dk1"/>
                </a:solidFill>
              </a:rPr>
              <a:t>Columbia University</a:t>
            </a:r>
            <a:endParaRPr sz="1000" b="1" i="0" u="none" strike="noStrike" cap="none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7CDFC8-22AC-4C2E-AAB6-4BFDAC55C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556" y="2794721"/>
            <a:ext cx="876300" cy="828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89F811-C697-4AEC-8F82-1F125BF87D69}"/>
              </a:ext>
            </a:extLst>
          </p:cNvPr>
          <p:cNvSpPr/>
          <p:nvPr/>
        </p:nvSpPr>
        <p:spPr>
          <a:xfrm>
            <a:off x="6233046" y="2814884"/>
            <a:ext cx="24814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dk1"/>
                </a:solidFill>
                <a:latin typeface="+mn-lt"/>
              </a:rPr>
              <a:t>Ravichandran </a:t>
            </a:r>
            <a:r>
              <a:rPr lang="en-US" sz="1000" b="1" dirty="0" err="1">
                <a:solidFill>
                  <a:schemeClr val="dk1"/>
                </a:solidFill>
                <a:latin typeface="+mn-lt"/>
              </a:rPr>
              <a:t>Sarangan</a:t>
            </a:r>
            <a:r>
              <a:rPr lang="en-US" sz="1000" b="1" dirty="0">
                <a:solidFill>
                  <a:schemeClr val="dk1"/>
                </a:solidFill>
                <a:latin typeface="+mn-lt"/>
              </a:rPr>
              <a:t>, PhD</a:t>
            </a:r>
          </a:p>
          <a:p>
            <a:r>
              <a:rPr lang="en-US" sz="1000" b="1" dirty="0">
                <a:solidFill>
                  <a:schemeClr val="dk1"/>
                </a:solidFill>
                <a:latin typeface="+mn-lt"/>
              </a:rPr>
              <a:t>Mentor</a:t>
            </a:r>
          </a:p>
          <a:p>
            <a:r>
              <a:rPr lang="en-US" sz="1000" b="1" dirty="0">
                <a:solidFill>
                  <a:schemeClr val="dk1"/>
                </a:solidFill>
                <a:latin typeface="+mn-lt"/>
              </a:rPr>
              <a:t>Frederick National Lab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4D3A38-A62D-4CD5-B9AC-325B89743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609" y="3725574"/>
            <a:ext cx="866775" cy="8096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AAA8F1-23BE-4050-9A8F-91EB2FB14BF7}"/>
              </a:ext>
            </a:extLst>
          </p:cNvPr>
          <p:cNvSpPr/>
          <p:nvPr/>
        </p:nvSpPr>
        <p:spPr>
          <a:xfrm>
            <a:off x="6246900" y="3708502"/>
            <a:ext cx="210740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dk1"/>
                </a:solidFill>
                <a:latin typeface="+mn-lt"/>
              </a:rPr>
              <a:t>Naomi Ohashi</a:t>
            </a:r>
          </a:p>
          <a:p>
            <a:r>
              <a:rPr lang="en-US" sz="1000" b="1" dirty="0">
                <a:solidFill>
                  <a:schemeClr val="dk1"/>
                </a:solidFill>
                <a:latin typeface="+mn-lt"/>
              </a:rPr>
              <a:t>Project Manager</a:t>
            </a:r>
          </a:p>
          <a:p>
            <a:r>
              <a:rPr lang="en-US" sz="1000" b="1" dirty="0">
                <a:solidFill>
                  <a:schemeClr val="dk1"/>
                </a:solidFill>
                <a:latin typeface="+mn-lt"/>
              </a:rPr>
              <a:t>Frederick National Lab</a:t>
            </a:r>
          </a:p>
        </p:txBody>
      </p:sp>
    </p:spTree>
    <p:extLst>
      <p:ext uri="{BB962C8B-B14F-4D97-AF65-F5344CB8AC3E}">
        <p14:creationId xmlns:p14="http://schemas.microsoft.com/office/powerpoint/2010/main" val="6983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3_Default Design">
  <a:themeElements>
    <a:clrScheme name="Frederick National Laboratory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96B7F"/>
      </a:accent1>
      <a:accent2>
        <a:srgbClr val="003F4E"/>
      </a:accent2>
      <a:accent3>
        <a:srgbClr val="ECBA4C"/>
      </a:accent3>
      <a:accent4>
        <a:srgbClr val="B0B37B"/>
      </a:accent4>
      <a:accent5>
        <a:srgbClr val="D07C2C"/>
      </a:accent5>
      <a:accent6>
        <a:srgbClr val="6C7627"/>
      </a:accent6>
      <a:hlink>
        <a:srgbClr val="6F9ABB"/>
      </a:hlink>
      <a:folHlink>
        <a:srgbClr val="77340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211</Words>
  <Application>Microsoft Office PowerPoint</Application>
  <PresentationFormat>On-screen Show (16:9)</PresentationFormat>
  <Paragraphs>42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Segoe UI</vt:lpstr>
      <vt:lpstr>3_Default Design</vt:lpstr>
      <vt:lpstr>2020 Fall Semester Columbia-FNL Industry Projects</vt:lpstr>
      <vt:lpstr>Agenda</vt:lpstr>
      <vt:lpstr>Student Project Overview</vt:lpstr>
      <vt:lpstr>Special Thank You to: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Introduction</dc:title>
  <dc:creator>Ohashi, Naomi (NIH/NCI) [C]</dc:creator>
  <cp:lastModifiedBy>Ohashi, Naomi (NIH/NCI) [C]</cp:lastModifiedBy>
  <cp:revision>7</cp:revision>
  <dcterms:modified xsi:type="dcterms:W3CDTF">2021-01-22T16:42:54Z</dcterms:modified>
</cp:coreProperties>
</file>